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5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28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86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08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8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5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43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0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3ACA-5FC3-44E5-85F0-A4D7CDDADF7C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844A7-CC51-40A7-BA5A-E191F34696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1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46456" b="3775"/>
          <a:stretch/>
        </p:blipFill>
        <p:spPr>
          <a:xfrm>
            <a:off x="0" y="3009591"/>
            <a:ext cx="9144000" cy="38484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3" b="21429"/>
          <a:stretch/>
        </p:blipFill>
        <p:spPr>
          <a:xfrm>
            <a:off x="0" y="0"/>
            <a:ext cx="9144000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15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</cp:revision>
  <dcterms:created xsi:type="dcterms:W3CDTF">2017-01-19T21:26:51Z</dcterms:created>
  <dcterms:modified xsi:type="dcterms:W3CDTF">2017-01-19T21:34:53Z</dcterms:modified>
</cp:coreProperties>
</file>