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5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5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3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8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12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9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32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7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54D0-F1CE-4CD2-B7A6-A3B8CCE5D89C}" type="datetimeFigureOut">
              <a:rPr lang="fr-FR" smtClean="0"/>
              <a:t>24/11/2016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AE1F2-7144-440E-BCB2-B6C619308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0"/>
          <a:stretch/>
        </p:blipFill>
        <p:spPr>
          <a:xfrm>
            <a:off x="5451730" y="2715121"/>
            <a:ext cx="3692270" cy="25842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524"/>
          <a:stretch/>
        </p:blipFill>
        <p:spPr>
          <a:xfrm>
            <a:off x="5478053" y="-8734"/>
            <a:ext cx="3657599" cy="2723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830" r="7451"/>
          <a:stretch/>
        </p:blipFill>
        <p:spPr>
          <a:xfrm>
            <a:off x="-26641" y="2557264"/>
            <a:ext cx="3314890" cy="27538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7320" r="1568" b="9019"/>
          <a:stretch/>
        </p:blipFill>
        <p:spPr>
          <a:xfrm>
            <a:off x="-1" y="19615"/>
            <a:ext cx="3531589" cy="25452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4" t="8889" r="25294" b="544"/>
          <a:stretch/>
        </p:blipFill>
        <p:spPr>
          <a:xfrm>
            <a:off x="3490650" y="23556"/>
            <a:ext cx="1987403" cy="267890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27451" r="48627" b="28889"/>
          <a:stretch/>
        </p:blipFill>
        <p:spPr>
          <a:xfrm>
            <a:off x="3223596" y="2646557"/>
            <a:ext cx="2521510" cy="26527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64922" y="5517232"/>
            <a:ext cx="57523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CROSS REGIONAL</a:t>
            </a:r>
            <a:endParaRPr lang="fr-F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</cp:revision>
  <dcterms:created xsi:type="dcterms:W3CDTF">2016-11-24T21:30:53Z</dcterms:created>
  <dcterms:modified xsi:type="dcterms:W3CDTF">2016-11-24T21:57:21Z</dcterms:modified>
</cp:coreProperties>
</file>