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35222-B9FA-4F27-8A6F-CC1919BC09B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5CA2B-BE7A-423B-A7CD-332CC656B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96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BF1 Inès</a:t>
            </a:r>
            <a:r>
              <a:rPr lang="fr-FR" baseline="0" dirty="0" smtClean="0"/>
              <a:t> LUCAS 2</a:t>
            </a:r>
            <a:r>
              <a:rPr lang="fr-FR" baseline="30000" dirty="0" smtClean="0"/>
              <a:t>ème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5CA2B-BE7A-423B-A7CD-332CC656B9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77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8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7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83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32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0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96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00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66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6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25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42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5400000">
            <a:off x="5377594" y="4679865"/>
            <a:ext cx="3885828" cy="1752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6200000" flipH="1">
            <a:off x="-1198767" y="4810205"/>
            <a:ext cx="30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solidFill>
                  <a:schemeClr val="bg1"/>
                </a:solidFill>
              </a:rPr>
              <a:t>BF1   Inès LUCAS </a:t>
            </a:r>
            <a:r>
              <a:rPr lang="fr-FR" sz="2000" b="1" dirty="0">
                <a:solidFill>
                  <a:schemeClr val="bg1"/>
                </a:solidFill>
              </a:rPr>
              <a:t>2</a:t>
            </a:r>
            <a:r>
              <a:rPr lang="fr-FR" sz="2000" b="1" baseline="30000" dirty="0">
                <a:solidFill>
                  <a:schemeClr val="bg1"/>
                </a:solidFill>
              </a:rPr>
              <a:t>ème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192032" y="4960864"/>
            <a:ext cx="3319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prstClr val="white"/>
                </a:solidFill>
              </a:rPr>
              <a:t>BF1   Evelyn HUSBAND   16</a:t>
            </a:r>
            <a:r>
              <a:rPr lang="fr-FR" sz="2000" b="1" baseline="30000" dirty="0" smtClean="0">
                <a:solidFill>
                  <a:prstClr val="white"/>
                </a:solidFill>
              </a:rPr>
              <a:t>ème</a:t>
            </a: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917879" y="5014991"/>
            <a:ext cx="2544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/>
                </a:solidFill>
              </a:rPr>
              <a:t>BF1   </a:t>
            </a:r>
            <a:r>
              <a:rPr lang="fr-FR" sz="2000" b="1" dirty="0" smtClean="0">
                <a:solidFill>
                  <a:prstClr val="white"/>
                </a:solidFill>
              </a:rPr>
              <a:t>Inès LUCAS   </a:t>
            </a:r>
            <a:r>
              <a:rPr lang="fr-FR" sz="2000" b="1" dirty="0">
                <a:solidFill>
                  <a:prstClr val="white"/>
                </a:solidFill>
              </a:rPr>
              <a:t>2</a:t>
            </a:r>
            <a:r>
              <a:rPr lang="fr-FR" sz="2000" b="1" baseline="30000" dirty="0" smtClean="0">
                <a:solidFill>
                  <a:prstClr val="white"/>
                </a:solidFill>
              </a:rPr>
              <a:t>ème</a:t>
            </a: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-917879" y="4456808"/>
            <a:ext cx="2544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/>
                </a:solidFill>
              </a:rPr>
              <a:t>BF1   </a:t>
            </a:r>
            <a:r>
              <a:rPr lang="fr-FR" sz="2000" b="1" dirty="0" smtClean="0">
                <a:solidFill>
                  <a:prstClr val="white"/>
                </a:solidFill>
              </a:rPr>
              <a:t>Inès LUCAS   </a:t>
            </a:r>
            <a:r>
              <a:rPr lang="fr-FR" sz="2000" b="1" dirty="0">
                <a:solidFill>
                  <a:prstClr val="white"/>
                </a:solidFill>
              </a:rPr>
              <a:t>2</a:t>
            </a:r>
            <a:r>
              <a:rPr lang="fr-FR" sz="2000" b="1" baseline="30000" dirty="0" smtClean="0">
                <a:solidFill>
                  <a:prstClr val="white"/>
                </a:solidFill>
              </a:rPr>
              <a:t>ème</a:t>
            </a:r>
            <a:endParaRPr lang="fr-FR" sz="2000" b="1" dirty="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52" r="10326" b="11389"/>
          <a:stretch/>
        </p:blipFill>
        <p:spPr>
          <a:xfrm rot="16200000">
            <a:off x="-1052218" y="1051974"/>
            <a:ext cx="6871891" cy="47679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-807817" y="5463460"/>
            <a:ext cx="2232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>
                <a:solidFill>
                  <a:prstClr val="white"/>
                </a:solidFill>
              </a:rPr>
              <a:t>BF1 </a:t>
            </a:r>
            <a:endParaRPr lang="fr-FR" sz="1600" b="1" dirty="0" smtClean="0">
              <a:solidFill>
                <a:prstClr val="white"/>
              </a:solidFill>
            </a:endParaRPr>
          </a:p>
          <a:p>
            <a:pPr lvl="0"/>
            <a:r>
              <a:rPr lang="fr-FR" sz="1600" b="1" dirty="0" smtClean="0">
                <a:solidFill>
                  <a:prstClr val="white"/>
                </a:solidFill>
              </a:rPr>
              <a:t>  </a:t>
            </a:r>
            <a:r>
              <a:rPr lang="fr-FR" sz="1600" b="1" dirty="0">
                <a:solidFill>
                  <a:prstClr val="white"/>
                </a:solidFill>
              </a:rPr>
              <a:t>Evelyn HUSBAND   3</a:t>
            </a:r>
            <a:r>
              <a:rPr lang="fr-FR" sz="1600" b="1" baseline="30000" dirty="0" smtClean="0">
                <a:solidFill>
                  <a:prstClr val="white"/>
                </a:solidFill>
              </a:rPr>
              <a:t>ème</a:t>
            </a:r>
            <a:endParaRPr lang="fr-FR" sz="1600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424026" y="3266667"/>
            <a:ext cx="1556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>
                <a:solidFill>
                  <a:prstClr val="white"/>
                </a:solidFill>
              </a:rPr>
              <a:t>Inès LUCAS   1</a:t>
            </a:r>
            <a:r>
              <a:rPr lang="fr-FR" sz="1600" b="1" baseline="30000" dirty="0" smtClean="0">
                <a:solidFill>
                  <a:prstClr val="white"/>
                </a:solidFill>
              </a:rPr>
              <a:t>ère</a:t>
            </a:r>
            <a:endParaRPr lang="fr-FR" sz="1600" b="1" dirty="0">
              <a:solidFill>
                <a:prstClr val="white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 t="21263" b="5952"/>
          <a:stretch/>
        </p:blipFill>
        <p:spPr>
          <a:xfrm rot="16200000">
            <a:off x="3524320" y="1247003"/>
            <a:ext cx="6871891" cy="437788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16200000">
            <a:off x="3875506" y="5343861"/>
            <a:ext cx="2369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b="1" dirty="0" smtClean="0">
                <a:solidFill>
                  <a:prstClr val="white"/>
                </a:solidFill>
              </a:rPr>
              <a:t>MF1</a:t>
            </a:r>
          </a:p>
          <a:p>
            <a:pPr lvl="0"/>
            <a:r>
              <a:rPr lang="fr-FR" sz="1600" b="1" dirty="0" smtClean="0">
                <a:solidFill>
                  <a:prstClr val="white"/>
                </a:solidFill>
              </a:rPr>
              <a:t>         </a:t>
            </a:r>
            <a:r>
              <a:rPr lang="fr-FR" sz="1600" b="1" dirty="0">
                <a:solidFill>
                  <a:prstClr val="white"/>
                </a:solidFill>
              </a:rPr>
              <a:t>Axelle COJAN   2</a:t>
            </a:r>
            <a:r>
              <a:rPr lang="fr-FR" sz="1600" b="1" baseline="30000" dirty="0">
                <a:solidFill>
                  <a:prstClr val="white"/>
                </a:solidFill>
              </a:rPr>
              <a:t>ème</a:t>
            </a:r>
            <a:endParaRPr lang="fr-FR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34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16</cp:revision>
  <dcterms:created xsi:type="dcterms:W3CDTF">2016-11-23T23:08:58Z</dcterms:created>
  <dcterms:modified xsi:type="dcterms:W3CDTF">2016-12-11T21:47:53Z</dcterms:modified>
</cp:coreProperties>
</file>