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854D0-F1CE-4CD2-B7A6-A3B8CCE5D89C}" type="datetimeFigureOut">
              <a:rPr lang="fr-FR" smtClean="0"/>
              <a:t>11/12/2016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AE1F2-7144-440E-BCB2-B6C6193087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3511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854D0-F1CE-4CD2-B7A6-A3B8CCE5D89C}" type="datetimeFigureOut">
              <a:rPr lang="fr-FR" smtClean="0"/>
              <a:t>11/12/2016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AE1F2-7144-440E-BCB2-B6C6193087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7102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854D0-F1CE-4CD2-B7A6-A3B8CCE5D89C}" type="datetimeFigureOut">
              <a:rPr lang="fr-FR" smtClean="0"/>
              <a:t>11/12/2016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AE1F2-7144-440E-BCB2-B6C6193087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9560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854D0-F1CE-4CD2-B7A6-A3B8CCE5D89C}" type="datetimeFigureOut">
              <a:rPr lang="fr-FR" smtClean="0"/>
              <a:t>11/12/2016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AE1F2-7144-440E-BCB2-B6C6193087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4931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854D0-F1CE-4CD2-B7A6-A3B8CCE5D89C}" type="datetimeFigureOut">
              <a:rPr lang="fr-FR" smtClean="0"/>
              <a:t>11/12/2016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AE1F2-7144-440E-BCB2-B6C6193087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2784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854D0-F1CE-4CD2-B7A6-A3B8CCE5D89C}" type="datetimeFigureOut">
              <a:rPr lang="fr-FR" smtClean="0"/>
              <a:t>11/12/2016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AE1F2-7144-440E-BCB2-B6C6193087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7129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854D0-F1CE-4CD2-B7A6-A3B8CCE5D89C}" type="datetimeFigureOut">
              <a:rPr lang="fr-FR" smtClean="0"/>
              <a:t>11/12/2016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AE1F2-7144-440E-BCB2-B6C6193087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9973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854D0-F1CE-4CD2-B7A6-A3B8CCE5D89C}" type="datetimeFigureOut">
              <a:rPr lang="fr-FR" smtClean="0"/>
              <a:t>11/12/2016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AE1F2-7144-440E-BCB2-B6C6193087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7193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854D0-F1CE-4CD2-B7A6-A3B8CCE5D89C}" type="datetimeFigureOut">
              <a:rPr lang="fr-FR" smtClean="0"/>
              <a:t>11/12/2016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AE1F2-7144-440E-BCB2-B6C6193087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0322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854D0-F1CE-4CD2-B7A6-A3B8CCE5D89C}" type="datetimeFigureOut">
              <a:rPr lang="fr-FR" smtClean="0"/>
              <a:t>11/12/2016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AE1F2-7144-440E-BCB2-B6C6193087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4179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854D0-F1CE-4CD2-B7A6-A3B8CCE5D89C}" type="datetimeFigureOut">
              <a:rPr lang="fr-FR" smtClean="0"/>
              <a:t>11/12/2016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AE1F2-7144-440E-BCB2-B6C6193087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711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B854D0-F1CE-4CD2-B7A6-A3B8CCE5D89C}" type="datetimeFigureOut">
              <a:rPr lang="fr-FR" smtClean="0"/>
              <a:t>11/12/2016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FAE1F2-7144-440E-BCB2-B6C6193087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8779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653978" y="5517232"/>
            <a:ext cx="797423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CROSS </a:t>
            </a:r>
            <a:r>
              <a:rPr lang="fr-FR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DEPARTEMENT</a:t>
            </a:r>
            <a:r>
              <a:rPr lang="fr-FR" sz="6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AL</a:t>
            </a:r>
            <a:endParaRPr lang="fr-FR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46"/>
          <a:stretch/>
        </p:blipFill>
        <p:spPr>
          <a:xfrm>
            <a:off x="0" y="0"/>
            <a:ext cx="9144000" cy="5229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03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2</Words>
  <Application>Microsoft Office PowerPoint</Application>
  <PresentationFormat>Affichage à l'écran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user</dc:creator>
  <cp:lastModifiedBy>user</cp:lastModifiedBy>
  <cp:revision>4</cp:revision>
  <dcterms:created xsi:type="dcterms:W3CDTF">2016-11-24T21:30:53Z</dcterms:created>
  <dcterms:modified xsi:type="dcterms:W3CDTF">2016-12-11T21:06:38Z</dcterms:modified>
</cp:coreProperties>
</file>