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995-46D5-47DA-AFED-4EA56DF4113B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04664"/>
            <a:ext cx="4591093" cy="299824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5300" b="1" dirty="0" smtClean="0">
                <a:solidFill>
                  <a:prstClr val="black"/>
                </a:solidFill>
                <a:ea typeface="+mn-ea"/>
                <a:cs typeface="+mn-cs"/>
              </a:rPr>
              <a:t>CROSS DEPARTEMENTAL</a:t>
            </a: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100" b="1" smtClean="0">
                <a:solidFill>
                  <a:prstClr val="black"/>
                </a:solidFill>
                <a:ea typeface="+mn-ea"/>
                <a:cs typeface="+mn-cs"/>
              </a:rPr>
              <a:t>Minimes </a:t>
            </a:r>
            <a:r>
              <a:rPr lang="fr-FR" sz="3100" b="1" smtClean="0">
                <a:solidFill>
                  <a:prstClr val="black"/>
                </a:solidFill>
                <a:ea typeface="+mn-ea"/>
                <a:cs typeface="+mn-cs"/>
              </a:rPr>
              <a:t>Garçons </a:t>
            </a: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1</a:t>
            </a:r>
            <a:r>
              <a:rPr lang="fr-FR" sz="3100" b="1" baseline="30000" dirty="0" smtClean="0">
                <a:solidFill>
                  <a:prstClr val="black"/>
                </a:solidFill>
                <a:ea typeface="+mn-ea"/>
                <a:cs typeface="+mn-cs"/>
              </a:rPr>
              <a:t>ère</a:t>
            </a: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 année</a:t>
            </a: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100" b="1" dirty="0" smtClean="0">
                <a:solidFill>
                  <a:prstClr val="black"/>
                </a:solidFill>
              </a:rPr>
              <a:t>1</a:t>
            </a:r>
            <a:r>
              <a:rPr lang="fr-FR" sz="3100" b="1" baseline="30000" dirty="0" smtClean="0">
                <a:solidFill>
                  <a:prstClr val="black"/>
                </a:solidFill>
              </a:rPr>
              <a:t>er</a:t>
            </a:r>
            <a:r>
              <a:rPr lang="fr-FR" sz="3100" b="1" dirty="0" smtClean="0">
                <a:solidFill>
                  <a:prstClr val="black"/>
                </a:solidFill>
              </a:rPr>
              <a:t> par </a:t>
            </a:r>
            <a:r>
              <a:rPr lang="fr-FR" sz="3100" b="1" dirty="0">
                <a:solidFill>
                  <a:prstClr val="black"/>
                </a:solidFill>
              </a:rPr>
              <a:t>équipe</a:t>
            </a:r>
            <a:r>
              <a:rPr lang="fr-FR" sz="31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31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3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3247" r="9832"/>
          <a:stretch/>
        </p:blipFill>
        <p:spPr>
          <a:xfrm>
            <a:off x="4591094" y="214737"/>
            <a:ext cx="4565391" cy="39338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21850" r="5393" b="50000"/>
          <a:stretch/>
        </p:blipFill>
        <p:spPr>
          <a:xfrm>
            <a:off x="80070" y="4365104"/>
            <a:ext cx="9022049" cy="21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 CROSS DEPARTEMENTAL  Minimes Garçons 1ère année  1er par équipe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</cp:revision>
  <dcterms:created xsi:type="dcterms:W3CDTF">2016-11-23T23:08:58Z</dcterms:created>
  <dcterms:modified xsi:type="dcterms:W3CDTF">2016-11-24T22:54:43Z</dcterms:modified>
</cp:coreProperties>
</file>