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8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73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8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324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0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965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0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6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6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2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42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995-46D5-47DA-AFED-4EA56DF4113B}" type="datetimeFigureOut">
              <a:rPr lang="fr-FR" smtClean="0"/>
              <a:t>11/12/2016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F7C6-0D59-4E11-89B5-A458C25263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404664"/>
            <a:ext cx="4591093" cy="299824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24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5300" b="1" dirty="0" smtClean="0">
                <a:solidFill>
                  <a:prstClr val="black"/>
                </a:solidFill>
                <a:ea typeface="+mn-ea"/>
                <a:cs typeface="+mn-cs"/>
              </a:rPr>
              <a:t>CROSS DEPARTEMENTAL</a:t>
            </a: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Benjamins</a:t>
            </a:r>
            <a:r>
              <a:rPr lang="fr-FR" sz="28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Garçons </a:t>
            </a: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1</a:t>
            </a:r>
            <a:r>
              <a:rPr lang="fr-FR" sz="3100" b="1" baseline="30000" dirty="0" smtClean="0">
                <a:solidFill>
                  <a:prstClr val="black"/>
                </a:solidFill>
                <a:ea typeface="+mn-ea"/>
                <a:cs typeface="+mn-cs"/>
              </a:rPr>
              <a:t>ère</a:t>
            </a:r>
            <a:r>
              <a:rPr lang="fr-FR" sz="3100" b="1" dirty="0" smtClean="0">
                <a:solidFill>
                  <a:prstClr val="black"/>
                </a:solidFill>
                <a:ea typeface="+mn-ea"/>
                <a:cs typeface="+mn-cs"/>
              </a:rPr>
              <a:t> année</a:t>
            </a: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fr-FR" sz="3100" b="1" dirty="0" smtClean="0">
                <a:solidFill>
                  <a:prstClr val="black"/>
                </a:solidFill>
              </a:rPr>
              <a:t>3</a:t>
            </a:r>
            <a:r>
              <a:rPr lang="fr-FR" sz="3100" b="1" baseline="30000" dirty="0" smtClean="0">
                <a:solidFill>
                  <a:prstClr val="black"/>
                </a:solidFill>
              </a:rPr>
              <a:t>ème</a:t>
            </a:r>
            <a:r>
              <a:rPr lang="fr-FR" sz="3100" b="1" dirty="0" smtClean="0">
                <a:solidFill>
                  <a:prstClr val="black"/>
                </a:solidFill>
              </a:rPr>
              <a:t> par </a:t>
            </a:r>
            <a:r>
              <a:rPr lang="fr-FR" sz="3100" b="1" dirty="0">
                <a:solidFill>
                  <a:prstClr val="black"/>
                </a:solidFill>
              </a:rPr>
              <a:t>équipe</a:t>
            </a:r>
            <a:r>
              <a:rPr lang="fr-FR" sz="31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fr-FR" sz="31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fr-FR" sz="31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b="37543"/>
          <a:stretch/>
        </p:blipFill>
        <p:spPr>
          <a:xfrm>
            <a:off x="0" y="3442252"/>
            <a:ext cx="9144000" cy="34232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50" y="1325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2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 CROSS DEPARTEMENTAL  Benjamins Garçons 1ère année  3ème par équipe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8</cp:revision>
  <dcterms:created xsi:type="dcterms:W3CDTF">2016-11-23T23:08:58Z</dcterms:created>
  <dcterms:modified xsi:type="dcterms:W3CDTF">2016-12-11T20:59:49Z</dcterms:modified>
</cp:coreProperties>
</file>