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6" autoAdjust="0"/>
    <p:restoredTop sz="94665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1089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tilisateur\Documents\Enseignement\3. Fichiers divers\Choeur collèges 2016\images\da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44408" cy="9946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tilisateur\Documents\Enseignement\3. Fichiers divers\Choeur collèges 2016\images\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90525"/>
            <a:ext cx="9099550" cy="6076950"/>
          </a:xfrm>
          <a:prstGeom prst="rect">
            <a:avLst/>
          </a:prstGeom>
          <a:noFill/>
        </p:spPr>
      </p:pic>
      <p:pic>
        <p:nvPicPr>
          <p:cNvPr id="10243" name="Picture 3" descr="C:\Users\Utilisateur\Documents\Enseignement\3. Fichiers divers\Choeur collèges 2016\images\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4427984" cy="3192073"/>
          </a:xfrm>
          <a:prstGeom prst="rect">
            <a:avLst/>
          </a:prstGeom>
          <a:noFill/>
        </p:spPr>
      </p:pic>
      <p:pic>
        <p:nvPicPr>
          <p:cNvPr id="10244" name="Picture 4" descr="C:\Users\Utilisateur\Documents\Enseignement\3. Fichiers divers\Choeur collèges 2016\images\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3124651"/>
          </a:xfrm>
          <a:prstGeom prst="rect">
            <a:avLst/>
          </a:prstGeom>
          <a:noFill/>
        </p:spPr>
      </p:pic>
      <p:pic>
        <p:nvPicPr>
          <p:cNvPr id="10245" name="Picture 5" descr="C:\Users\Utilisateur\Documents\Enseignement\3. Fichiers divers\Choeur collèges 2016\images\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4592621" cy="24037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tilisateur\Documents\Enseignement\3. Fichiers divers\Choeur collèges 2016\images\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75" y="2060575"/>
            <a:ext cx="6699250" cy="2736850"/>
          </a:xfrm>
          <a:prstGeom prst="rect">
            <a:avLst/>
          </a:prstGeom>
          <a:noFill/>
        </p:spPr>
      </p:pic>
      <p:pic>
        <p:nvPicPr>
          <p:cNvPr id="11267" name="Picture 3" descr="C:\Users\Utilisateur\Documents\Enseignement\3. Fichiers divers\Choeur collèges 2016\images\51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4806673" cy="4608512"/>
          </a:xfrm>
          <a:prstGeom prst="rect">
            <a:avLst/>
          </a:prstGeom>
          <a:noFill/>
        </p:spPr>
      </p:pic>
      <p:pic>
        <p:nvPicPr>
          <p:cNvPr id="11268" name="Picture 4" descr="C:\Users\Utilisateur\Documents\Enseignement\3. Fichiers divers\Choeur collèges 2016\images\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589179" cy="46316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tilisateur\Documents\Enseignement\3. Fichiers divers\Choeur collèges 2016\images\connais-toi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900" y="571500"/>
            <a:ext cx="5156200" cy="5715000"/>
          </a:xfrm>
          <a:prstGeom prst="rect">
            <a:avLst/>
          </a:prstGeom>
          <a:noFill/>
        </p:spPr>
      </p:pic>
      <p:pic>
        <p:nvPicPr>
          <p:cNvPr id="12291" name="Picture 3" descr="C:\Users\Utilisateur\Documents\Enseignement\3. Fichiers divers\Choeur collèges 2016\images\connais-toi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294966"/>
            <a:ext cx="6108576" cy="4563033"/>
          </a:xfrm>
          <a:prstGeom prst="rect">
            <a:avLst/>
          </a:prstGeom>
          <a:noFill/>
        </p:spPr>
      </p:pic>
      <p:pic>
        <p:nvPicPr>
          <p:cNvPr id="12292" name="Picture 4" descr="C:\Users\Utilisateur\Documents\Enseignement\3. Fichiers divers\Choeur collèges 2016\images\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162" y="4293096"/>
            <a:ext cx="4912837" cy="25649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tilisateur\Documents\Enseignement\3. Fichiers divers\Choeur collèges 2016\images\connais-toi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4961"/>
            <a:ext cx="8080474" cy="2787975"/>
          </a:xfrm>
          <a:prstGeom prst="rect">
            <a:avLst/>
          </a:prstGeom>
          <a:noFill/>
        </p:spPr>
      </p:pic>
      <p:pic>
        <p:nvPicPr>
          <p:cNvPr id="13315" name="Picture 3" descr="C:\Users\Utilisateur\Documents\Enseignement\3. Fichiers divers\Choeur collèges 2016\images\connais-toi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423150" cy="5060950"/>
          </a:xfrm>
          <a:prstGeom prst="rect">
            <a:avLst/>
          </a:prstGeom>
          <a:noFill/>
        </p:spPr>
      </p:pic>
      <p:pic>
        <p:nvPicPr>
          <p:cNvPr id="13316" name="Picture 4" descr="C:\Users\Utilisateur\Documents\Enseignement\3. Fichiers divers\Choeur collèges 2016\images\connais-toi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91908" cy="3816424"/>
          </a:xfrm>
          <a:prstGeom prst="rect">
            <a:avLst/>
          </a:prstGeom>
          <a:noFill/>
        </p:spPr>
      </p:pic>
      <p:pic>
        <p:nvPicPr>
          <p:cNvPr id="13317" name="Picture 5" descr="C:\Users\Utilisateur\Documents\Enseignement\3. Fichiers divers\Choeur collèges 2016\images\connais-toi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06304"/>
            <a:ext cx="8208912" cy="33790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tilisateur\Documents\Enseignement\3. Fichiers divers\Choeur collèges 2016\images\connais-toi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520700"/>
            <a:ext cx="9161932" cy="5572596"/>
          </a:xfrm>
          <a:prstGeom prst="rect">
            <a:avLst/>
          </a:prstGeom>
          <a:noFill/>
        </p:spPr>
      </p:pic>
      <p:pic>
        <p:nvPicPr>
          <p:cNvPr id="14339" name="Picture 3" descr="C:\Users\Utilisateur\Documents\Enseignement\3. Fichiers divers\Choeur collèges 2016\images\qui suis-j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638916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tilisateur\Documents\Enseignement\3. Fichiers divers\Choeur collèges 2016\images\COP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096000" cy="3194050"/>
          </a:xfrm>
          <a:prstGeom prst="rect">
            <a:avLst/>
          </a:prstGeom>
          <a:noFill/>
        </p:spPr>
      </p:pic>
      <p:pic>
        <p:nvPicPr>
          <p:cNvPr id="15363" name="Picture 3" descr="C:\Users\Utilisateur\Documents\Enseignement\3. Fichiers divers\Choeur collèges 2016\images\Connais-toi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5099163" cy="3613646"/>
          </a:xfrm>
          <a:prstGeom prst="rect">
            <a:avLst/>
          </a:prstGeom>
          <a:noFill/>
        </p:spPr>
      </p:pic>
      <p:pic>
        <p:nvPicPr>
          <p:cNvPr id="15364" name="Picture 4" descr="C:\Users\Utilisateur\Documents\Enseignement\3. Fichiers divers\Choeur collèges 2016\images\connais-toi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2" y="2348880"/>
            <a:ext cx="5542810" cy="3686324"/>
          </a:xfrm>
          <a:prstGeom prst="rect">
            <a:avLst/>
          </a:prstGeom>
          <a:noFill/>
        </p:spPr>
      </p:pic>
      <p:pic>
        <p:nvPicPr>
          <p:cNvPr id="15365" name="Picture 5" descr="C:\Users\Utilisateur\Documents\Enseignement\3. Fichiers divers\Choeur collèges 2016\images\connais-toi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2" y="764704"/>
            <a:ext cx="4572000" cy="58356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tilisateur\Documents\Enseignement\3. Fichiers divers\Choeur collèges 2016\images\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7" y="-27384"/>
            <a:ext cx="3744416" cy="3758735"/>
          </a:xfrm>
          <a:prstGeom prst="rect">
            <a:avLst/>
          </a:prstGeom>
          <a:noFill/>
        </p:spPr>
      </p:pic>
      <p:pic>
        <p:nvPicPr>
          <p:cNvPr id="16387" name="Picture 3" descr="C:\Users\Utilisateur\Documents\Enseignement\3. Fichiers divers\Choeur collèges 2016\images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80"/>
            <a:ext cx="5038725" cy="2600325"/>
          </a:xfrm>
          <a:prstGeom prst="rect">
            <a:avLst/>
          </a:prstGeom>
          <a:noFill/>
        </p:spPr>
      </p:pic>
      <p:pic>
        <p:nvPicPr>
          <p:cNvPr id="16388" name="Picture 4" descr="C:\Users\Utilisateur\Documents\Enseignement\3. Fichiers divers\Choeur collèges 2016\images\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645024"/>
            <a:ext cx="5057775" cy="2571750"/>
          </a:xfrm>
          <a:prstGeom prst="rect">
            <a:avLst/>
          </a:prstGeom>
          <a:noFill/>
        </p:spPr>
      </p:pic>
      <p:pic>
        <p:nvPicPr>
          <p:cNvPr id="16389" name="Picture 5" descr="C:\Users\Utilisateur\Documents\Enseignement\3. Fichiers divers\Choeur collèges 2016\images\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429272" cy="1305088"/>
          </a:xfrm>
          <a:prstGeom prst="rect">
            <a:avLst/>
          </a:prstGeom>
          <a:noFill/>
        </p:spPr>
      </p:pic>
      <p:pic>
        <p:nvPicPr>
          <p:cNvPr id="16390" name="Picture 6" descr="C:\Users\Utilisateur\Documents\Enseignement\3. Fichiers divers\Choeur collèges 2016\images\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1902222" cy="1419746"/>
          </a:xfrm>
          <a:prstGeom prst="rect">
            <a:avLst/>
          </a:prstGeom>
          <a:noFill/>
        </p:spPr>
      </p:pic>
      <p:pic>
        <p:nvPicPr>
          <p:cNvPr id="16391" name="Picture 7" descr="C:\Users\Utilisateur\Documents\Enseignement\3. Fichiers divers\Choeur collèges 2016\images\2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173538"/>
            <a:ext cx="2520280" cy="16844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tilisateur\Documents\Enseignement\3. Fichiers divers\Choeur collèges 2016\images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127" cy="6264696"/>
          </a:xfrm>
          <a:prstGeom prst="rect">
            <a:avLst/>
          </a:prstGeom>
          <a:noFill/>
        </p:spPr>
      </p:pic>
      <p:pic>
        <p:nvPicPr>
          <p:cNvPr id="17411" name="Picture 3" descr="C:\Users\Utilisateur\Documents\Enseignement\3. Fichiers divers\Choeur collèges 2016\images\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2" y="0"/>
            <a:ext cx="4476750" cy="5708650"/>
          </a:xfrm>
          <a:prstGeom prst="rect">
            <a:avLst/>
          </a:prstGeom>
          <a:noFill/>
        </p:spPr>
      </p:pic>
      <p:pic>
        <p:nvPicPr>
          <p:cNvPr id="17412" name="Picture 4" descr="C:\Users\Utilisateur\Documents\Enseignement\3. Fichiers divers\Choeur collèges 2016\images\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396" y="116633"/>
            <a:ext cx="5525604" cy="2376263"/>
          </a:xfrm>
          <a:prstGeom prst="rect">
            <a:avLst/>
          </a:prstGeom>
          <a:noFill/>
        </p:spPr>
      </p:pic>
      <p:pic>
        <p:nvPicPr>
          <p:cNvPr id="17413" name="Picture 5" descr="C:\Users\Utilisateur\Documents\Enseignement\3. Fichiers divers\Choeur collèges 2016\images\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89777"/>
            <a:ext cx="3646537" cy="3725523"/>
          </a:xfrm>
          <a:prstGeom prst="rect">
            <a:avLst/>
          </a:prstGeom>
          <a:noFill/>
        </p:spPr>
      </p:pic>
      <p:pic>
        <p:nvPicPr>
          <p:cNvPr id="17414" name="Picture 6" descr="C:\Users\Utilisateur\Documents\Enseignement\3. Fichiers divers\Choeur collèges 2016\images\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773711"/>
            <a:ext cx="5472608" cy="2535609"/>
          </a:xfrm>
          <a:prstGeom prst="rect">
            <a:avLst/>
          </a:prstGeom>
          <a:noFill/>
        </p:spPr>
      </p:pic>
      <p:pic>
        <p:nvPicPr>
          <p:cNvPr id="17415" name="Picture 7" descr="C:\Users\Utilisateur\Documents\Enseignement\3. Fichiers divers\Choeur collèges 2016\images\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1831229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1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tilisateur\Documents\Enseignement\3. Fichiers divers\Choeur collèges 2016\images\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74608" cy="3254353"/>
          </a:xfrm>
          <a:prstGeom prst="rect">
            <a:avLst/>
          </a:prstGeom>
          <a:noFill/>
        </p:spPr>
      </p:pic>
      <p:pic>
        <p:nvPicPr>
          <p:cNvPr id="18435" name="Picture 3" descr="C:\Users\Utilisateur\Documents\Enseignement\3. Fichiers divers\Choeur collèges 2016\images\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093" y="3240360"/>
            <a:ext cx="2434625" cy="3573016"/>
          </a:xfrm>
          <a:prstGeom prst="rect">
            <a:avLst/>
          </a:prstGeom>
          <a:noFill/>
        </p:spPr>
      </p:pic>
      <p:pic>
        <p:nvPicPr>
          <p:cNvPr id="18436" name="Picture 4" descr="C:\Users\Utilisateur\Documents\Enseignement\3. Fichiers divers\Choeur collèges 2016\images\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250238"/>
            <a:ext cx="2664295" cy="36351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tilisateur\Documents\Enseignement\3. Fichiers divers\Choeur collèges 2016\images\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75" y="704850"/>
            <a:ext cx="5556250" cy="5448300"/>
          </a:xfrm>
          <a:prstGeom prst="rect">
            <a:avLst/>
          </a:prstGeom>
          <a:noFill/>
        </p:spPr>
      </p:pic>
      <p:pic>
        <p:nvPicPr>
          <p:cNvPr id="19459" name="Picture 3" descr="C:\Users\Utilisateur\Documents\Enseignement\3. Fichiers divers\Choeur collèges 2016\images\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8231" cy="3429000"/>
          </a:xfrm>
          <a:prstGeom prst="rect">
            <a:avLst/>
          </a:prstGeom>
          <a:noFill/>
        </p:spPr>
      </p:pic>
      <p:pic>
        <p:nvPicPr>
          <p:cNvPr id="19460" name="Picture 4" descr="C:\Users\Utilisateur\Documents\Enseignement\3. Fichiers divers\Choeur collèges 2016\images\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650" y="0"/>
            <a:ext cx="4832350" cy="4826000"/>
          </a:xfrm>
          <a:prstGeom prst="rect">
            <a:avLst/>
          </a:prstGeom>
          <a:noFill/>
        </p:spPr>
      </p:pic>
      <p:pic>
        <p:nvPicPr>
          <p:cNvPr id="19461" name="Picture 5" descr="C:\Users\Utilisateur\Documents\Enseignement\3. Fichiers divers\Choeur collèges 2016\images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819400"/>
            <a:ext cx="2390775" cy="4038600"/>
          </a:xfrm>
          <a:prstGeom prst="rect">
            <a:avLst/>
          </a:prstGeom>
          <a:noFill/>
        </p:spPr>
      </p:pic>
      <p:pic>
        <p:nvPicPr>
          <p:cNvPr id="19462" name="Picture 6" descr="C:\Users\Utilisateur\Documents\Enseignement\3. Fichiers divers\Choeur collèges 2016\images\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2132856"/>
            <a:ext cx="4451311" cy="4752528"/>
          </a:xfrm>
          <a:prstGeom prst="rect">
            <a:avLst/>
          </a:prstGeom>
          <a:noFill/>
        </p:spPr>
      </p:pic>
      <p:pic>
        <p:nvPicPr>
          <p:cNvPr id="19463" name="Picture 7" descr="C:\Users\Utilisateur\Documents\Enseignement\3. Fichiers divers\Choeur collèges 2016\images\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607547"/>
            <a:ext cx="3347864" cy="3250453"/>
          </a:xfrm>
          <a:prstGeom prst="rect">
            <a:avLst/>
          </a:prstGeom>
          <a:noFill/>
        </p:spPr>
      </p:pic>
      <p:pic>
        <p:nvPicPr>
          <p:cNvPr id="19464" name="Picture 8" descr="C:\Users\Utilisateur\Documents\Enseignement\3. Fichiers divers\Choeur collèges 2016\images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2" y="3876675"/>
            <a:ext cx="4114800" cy="2981325"/>
          </a:xfrm>
          <a:prstGeom prst="rect">
            <a:avLst/>
          </a:prstGeom>
          <a:noFill/>
        </p:spPr>
      </p:pic>
      <p:pic>
        <p:nvPicPr>
          <p:cNvPr id="19465" name="Picture 9" descr="C:\Users\Utilisateur\Documents\Enseignement\3. Fichiers divers\Choeur collèges 2016\images\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027339" cy="2523753"/>
          </a:xfrm>
          <a:prstGeom prst="rect">
            <a:avLst/>
          </a:prstGeom>
          <a:noFill/>
        </p:spPr>
      </p:pic>
      <p:pic>
        <p:nvPicPr>
          <p:cNvPr id="19466" name="Picture 10" descr="C:\Users\Utilisateur\Documents\Enseignement\3. Fichiers divers\Choeur collèges 2016\images\1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12" y="0"/>
            <a:ext cx="4940300" cy="4959350"/>
          </a:xfrm>
          <a:prstGeom prst="rect">
            <a:avLst/>
          </a:prstGeom>
          <a:noFill/>
        </p:spPr>
      </p:pic>
      <p:pic>
        <p:nvPicPr>
          <p:cNvPr id="19467" name="Picture 11" descr="C:\Users\Utilisateur\Documents\Enseignement\3. Fichiers divers\Choeur collèges 2016\images\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90675" y="2543175"/>
            <a:ext cx="5962650" cy="17716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7" y="620688"/>
            <a:ext cx="23909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tilisateur\Documents\Enseignement\3. Fichiers divers\Choeur collèges 2016\images\logoDDEC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1474093" cy="2669303"/>
          </a:xfrm>
          <a:prstGeom prst="rect">
            <a:avLst/>
          </a:prstGeom>
          <a:noFill/>
        </p:spPr>
      </p:pic>
      <p:pic>
        <p:nvPicPr>
          <p:cNvPr id="2052" name="Picture 4" descr="C:\Users\Utilisateur\Documents\Enseignement\3. Fichiers divers\Choeur collèges 2016\images\0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6624736" cy="2567081"/>
          </a:xfrm>
          <a:prstGeom prst="rect">
            <a:avLst/>
          </a:prstGeom>
          <a:noFill/>
        </p:spPr>
      </p:pic>
      <p:pic>
        <p:nvPicPr>
          <p:cNvPr id="2051" name="Picture 3" descr="C:\Users\Utilisateur\Documents\Enseignement\3. Fichiers divers\Choeur collèges 2016\images\0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658670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Enseignement\3. Fichiers divers\Choeur collèges 2016\images\5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56" y="-1212"/>
            <a:ext cx="7804792" cy="6859212"/>
          </a:xfrm>
          <a:prstGeom prst="rect">
            <a:avLst/>
          </a:prstGeom>
          <a:noFill/>
        </p:spPr>
      </p:pic>
      <p:pic>
        <p:nvPicPr>
          <p:cNvPr id="1027" name="Picture 3" descr="C:\Users\Utilisateur\Documents\Enseignement\3. Fichiers divers\Choeur collèges 2016\images\Chants 2016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915150" cy="133985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Enseignement\3. Fichiers divers\Choeur collèges 2016\images\Chants 2016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47922">
            <a:off x="566388" y="4029997"/>
            <a:ext cx="4680520" cy="1197926"/>
          </a:xfrm>
          <a:prstGeom prst="rect">
            <a:avLst/>
          </a:prstGeom>
          <a:noFill/>
        </p:spPr>
      </p:pic>
      <p:pic>
        <p:nvPicPr>
          <p:cNvPr id="2051" name="Picture 3" descr="C:\Users\Utilisateur\Documents\Enseignement\3. Fichiers divers\Choeur collèges 2016\images\Chants 2016 (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8874">
            <a:off x="4172001" y="3216854"/>
            <a:ext cx="5091435" cy="916280"/>
          </a:xfrm>
          <a:prstGeom prst="rect">
            <a:avLst/>
          </a:prstGeom>
          <a:noFill/>
        </p:spPr>
      </p:pic>
      <p:pic>
        <p:nvPicPr>
          <p:cNvPr id="2052" name="Picture 4" descr="C:\Users\Utilisateur\Documents\Enseignement\3. Fichiers divers\Choeur collèges 2016\images\Chants 2016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02738">
            <a:off x="1234811" y="912117"/>
            <a:ext cx="6490692" cy="7745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Documents\Enseignement\3. Fichiers divers\Choeur collèges 2016\images\Chants 2016 (5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237" y="2996952"/>
            <a:ext cx="8518227" cy="773465"/>
          </a:xfrm>
          <a:prstGeom prst="rect">
            <a:avLst/>
          </a:prstGeom>
          <a:noFill/>
        </p:spPr>
      </p:pic>
      <p:pic>
        <p:nvPicPr>
          <p:cNvPr id="3075" name="Picture 3" descr="C:\Users\Utilisateur\Documents\Enseignement\3. Fichiers divers\Choeur collèges 2016\images\Chants 2016 (6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06118"/>
            <a:ext cx="8394700" cy="2635250"/>
          </a:xfrm>
          <a:prstGeom prst="rect">
            <a:avLst/>
          </a:prstGeom>
          <a:noFill/>
        </p:spPr>
      </p:pic>
      <p:pic>
        <p:nvPicPr>
          <p:cNvPr id="3076" name="Picture 4" descr="C:\Users\Utilisateur\Documents\Enseignement\3. Fichiers divers\Choeur collèges 2016\images\Chants 2016 (1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188639"/>
            <a:ext cx="9965654" cy="26642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ilisateur\Documents\Enseignement\3. Fichiers divers\Choeur collèges 2016\images\Chants 2016 (1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0432"/>
            <a:ext cx="7416824" cy="67704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ilisateur\Documents\Enseignement\3. Fichiers divers\Choeur collèges 2016\images\Chants 2016 (8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753"/>
            <a:ext cx="9144000" cy="64406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ilisateur\Documents\Enseignement\3. Fichiers divers\Choeur collèges 2016\images\Chants 2016 (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669" y="0"/>
            <a:ext cx="6227683" cy="69801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8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8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Documents\Enseignement\3. Fichiers divers\Choeur collèges 2016\images\0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9203969" cy="3456384"/>
          </a:xfrm>
          <a:prstGeom prst="rect">
            <a:avLst/>
          </a:prstGeom>
          <a:noFill/>
        </p:spPr>
      </p:pic>
      <p:pic>
        <p:nvPicPr>
          <p:cNvPr id="3075" name="Picture 3" descr="C:\Users\Utilisateur\Documents\Enseignement\3. Fichiers divers\Choeur collèges 2016\images\0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175150" cy="1557362"/>
          </a:xfrm>
          <a:prstGeom prst="rect">
            <a:avLst/>
          </a:prstGeom>
          <a:noFill/>
        </p:spPr>
      </p:pic>
      <p:pic>
        <p:nvPicPr>
          <p:cNvPr id="3076" name="Picture 4" descr="C:\Users\Utilisateur\Documents\Enseignement\3. Fichiers divers\Choeur collèges 2016\images\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792620" cy="1944216"/>
          </a:xfrm>
          <a:prstGeom prst="rect">
            <a:avLst/>
          </a:prstGeom>
          <a:noFill/>
        </p:spPr>
      </p:pic>
      <p:pic>
        <p:nvPicPr>
          <p:cNvPr id="3077" name="Picture 5" descr="C:\Users\Utilisateur\Documents\Enseignement\3. Fichiers divers\Choeur collèges 2016\images\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27" y="3861048"/>
            <a:ext cx="3929417" cy="3058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ilisateur\Documents\Enseignement\3. Fichiers divers\Choeur collèges 2016\images\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4560813" cy="3419649"/>
          </a:xfrm>
          <a:prstGeom prst="rect">
            <a:avLst/>
          </a:prstGeom>
          <a:noFill/>
        </p:spPr>
      </p:pic>
      <p:pic>
        <p:nvPicPr>
          <p:cNvPr id="4099" name="Picture 3" descr="C:\Users\Utilisateur\Documents\Enseignement\3. Fichiers divers\Choeur collèges 2016\images\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050" y="0"/>
            <a:ext cx="3790950" cy="5041900"/>
          </a:xfrm>
          <a:prstGeom prst="rect">
            <a:avLst/>
          </a:prstGeom>
          <a:noFill/>
        </p:spPr>
      </p:pic>
      <p:pic>
        <p:nvPicPr>
          <p:cNvPr id="4100" name="Picture 4" descr="C:\Users\Utilisateur\Documents\Enseignement\3. Fichiers divers\Choeur collèges 2016\images\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5080"/>
            <a:ext cx="4536504" cy="26838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ilisateur\Documents\Enseignement\3. Fichiers divers\Choeur collèges 2016\images\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2197249"/>
            <a:ext cx="8200805" cy="4660751"/>
          </a:xfrm>
          <a:prstGeom prst="rect">
            <a:avLst/>
          </a:prstGeom>
          <a:noFill/>
        </p:spPr>
      </p:pic>
      <p:pic>
        <p:nvPicPr>
          <p:cNvPr id="5123" name="Picture 3" descr="C:\Users\Utilisateur\Documents\Enseignement\3. Fichiers divers\Choeur collèges 2016\images\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062" y="0"/>
            <a:ext cx="6648450" cy="50736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ilisateur\Documents\Enseignement\3. Fichiers divers\Choeur collèges 2016\images\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912768" cy="4029718"/>
          </a:xfrm>
          <a:prstGeom prst="rect">
            <a:avLst/>
          </a:prstGeom>
          <a:noFill/>
        </p:spPr>
      </p:pic>
      <p:pic>
        <p:nvPicPr>
          <p:cNvPr id="6147" name="Picture 3" descr="C:\Users\Utilisateur\Documents\Enseignement\3. Fichiers divers\Choeur collèges 2016\images\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4352652" cy="42044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ilisateur\Documents\Enseignement\3. Fichiers divers\Choeur collèges 2016\images\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82" y="548680"/>
            <a:ext cx="8991922" cy="5814054"/>
          </a:xfrm>
          <a:prstGeom prst="rect">
            <a:avLst/>
          </a:prstGeom>
          <a:noFill/>
        </p:spPr>
      </p:pic>
      <p:pic>
        <p:nvPicPr>
          <p:cNvPr id="7171" name="Picture 3" descr="C:\Users\Utilisateur\Documents\Enseignement\3. Fichiers divers\Choeur collèges 2016\images\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908720"/>
            <a:ext cx="9136174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tilisateur\Documents\Enseignement\3. Fichiers divers\Choeur collèges 2016\images\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693"/>
            <a:ext cx="6984776" cy="6797683"/>
          </a:xfrm>
          <a:prstGeom prst="rect">
            <a:avLst/>
          </a:prstGeom>
          <a:noFill/>
        </p:spPr>
      </p:pic>
      <p:pic>
        <p:nvPicPr>
          <p:cNvPr id="8196" name="Picture 4" descr="C:\Users\Utilisateur\Documents\Enseignement\3. Fichiers divers\Choeur collèges 2016\images\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4788024" cy="2388908"/>
          </a:xfrm>
          <a:prstGeom prst="rect">
            <a:avLst/>
          </a:prstGeom>
          <a:noFill/>
        </p:spPr>
      </p:pic>
      <p:pic>
        <p:nvPicPr>
          <p:cNvPr id="8197" name="Picture 5" descr="C:\Users\Utilisateur\Documents\Enseignement\3. Fichiers divers\Choeur collèges 2016\images\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5538085" cy="43651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tilisateur\Documents\Enseignement\3. Fichiers divers\Choeur collèges 2016\images\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578202" cy="2959476"/>
          </a:xfrm>
          <a:prstGeom prst="rect">
            <a:avLst/>
          </a:prstGeom>
          <a:noFill/>
        </p:spPr>
      </p:pic>
      <p:pic>
        <p:nvPicPr>
          <p:cNvPr id="9219" name="Picture 3" descr="C:\Users\Utilisateur\Documents\Enseignement\3. Fichiers divers\Choeur collèges 2016\images\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95155"/>
            <a:ext cx="7812360" cy="4062845"/>
          </a:xfrm>
          <a:prstGeom prst="rect">
            <a:avLst/>
          </a:prstGeom>
          <a:noFill/>
        </p:spPr>
      </p:pic>
      <p:pic>
        <p:nvPicPr>
          <p:cNvPr id="9220" name="Picture 4" descr="C:\Users\Utilisateur\Documents\Enseignement\3. Fichiers divers\Choeur collèges 2016\images\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5761131" cy="4075162"/>
          </a:xfrm>
          <a:prstGeom prst="rect">
            <a:avLst/>
          </a:prstGeom>
          <a:noFill/>
        </p:spPr>
      </p:pic>
      <p:pic>
        <p:nvPicPr>
          <p:cNvPr id="9221" name="Picture 5" descr="C:\Users\Utilisateur\Documents\Enseignement\3. Fichiers divers\Choeur collèges 2016\images\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87831"/>
            <a:ext cx="7992888" cy="4897553"/>
          </a:xfrm>
          <a:prstGeom prst="rect">
            <a:avLst/>
          </a:prstGeom>
          <a:noFill/>
        </p:spPr>
      </p:pic>
      <p:pic>
        <p:nvPicPr>
          <p:cNvPr id="9222" name="Picture 6" descr="C:\Users\Utilisateur\Documents\Enseignement\3. Fichiers divers\Choeur collèges 2016\images\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666731"/>
            <a:ext cx="6336704" cy="35705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0</Words>
  <Application>Microsoft Office PowerPoint</Application>
  <PresentationFormat>Affichage à l'écran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BERTRAND Agnès</cp:lastModifiedBy>
  <cp:revision>155</cp:revision>
  <dcterms:created xsi:type="dcterms:W3CDTF">2016-05-08T11:43:34Z</dcterms:created>
  <dcterms:modified xsi:type="dcterms:W3CDTF">2017-01-27T08:51:14Z</dcterms:modified>
</cp:coreProperties>
</file>