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35222-B9FA-4F27-8A6F-CC1919BC09BC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5CA2B-BE7A-423B-A7CD-332CC656B9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96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BF1 Inès</a:t>
            </a:r>
            <a:r>
              <a:rPr lang="fr-FR" baseline="0" dirty="0" smtClean="0"/>
              <a:t> LUCAS 2</a:t>
            </a:r>
            <a:r>
              <a:rPr lang="fr-FR" baseline="30000" dirty="0" smtClean="0"/>
              <a:t>ème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5CA2B-BE7A-423B-A7CD-332CC656B9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77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58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73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83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32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03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96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00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66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06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25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42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8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5400000">
            <a:off x="5377594" y="4679865"/>
            <a:ext cx="3885828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9790" r="41371" b="3545"/>
          <a:stretch/>
        </p:blipFill>
        <p:spPr>
          <a:xfrm rot="16200000">
            <a:off x="5047108" y="-420209"/>
            <a:ext cx="3645915" cy="44763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4117" r="55012" b="23137"/>
          <a:stretch/>
        </p:blipFill>
        <p:spPr>
          <a:xfrm rot="16200000">
            <a:off x="5124536" y="2909618"/>
            <a:ext cx="3428074" cy="461085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rot="16200000" flipH="1">
            <a:off x="-1198767" y="4810205"/>
            <a:ext cx="3018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 smtClean="0">
                <a:solidFill>
                  <a:schemeClr val="bg1"/>
                </a:solidFill>
              </a:rPr>
              <a:t>BF1   Inès LUCAS </a:t>
            </a:r>
            <a:r>
              <a:rPr lang="fr-FR" sz="2000" b="1" dirty="0">
                <a:solidFill>
                  <a:schemeClr val="bg1"/>
                </a:solidFill>
              </a:rPr>
              <a:t>2</a:t>
            </a:r>
            <a:r>
              <a:rPr lang="fr-FR" sz="2000" b="1" baseline="30000" dirty="0">
                <a:solidFill>
                  <a:schemeClr val="bg1"/>
                </a:solidFill>
              </a:rPr>
              <a:t>ème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7192032" y="4960864"/>
            <a:ext cx="3319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prstClr val="white"/>
                </a:solidFill>
              </a:rPr>
              <a:t>BF1   Evelyn HUSBAND   16</a:t>
            </a:r>
            <a:r>
              <a:rPr lang="fr-FR" sz="2000" b="1" baseline="30000" dirty="0" smtClean="0">
                <a:solidFill>
                  <a:prstClr val="white"/>
                </a:solidFill>
              </a:rPr>
              <a:t>ème</a:t>
            </a:r>
            <a:endParaRPr lang="fr-FR" sz="2000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7417533" y="1627385"/>
            <a:ext cx="2863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/>
              <a:t>MF1   Axelle COJAN   9</a:t>
            </a:r>
            <a:r>
              <a:rPr lang="fr-FR" sz="2000" b="1" baseline="30000" dirty="0" smtClean="0"/>
              <a:t>ème</a:t>
            </a:r>
            <a:endParaRPr lang="fr-FR" sz="2000" b="1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-917879" y="5014991"/>
            <a:ext cx="2544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/>
                </a:solidFill>
              </a:rPr>
              <a:t>BF1   </a:t>
            </a:r>
            <a:r>
              <a:rPr lang="fr-FR" sz="2000" b="1" dirty="0" smtClean="0">
                <a:solidFill>
                  <a:prstClr val="white"/>
                </a:solidFill>
              </a:rPr>
              <a:t>Inès LUCAS   </a:t>
            </a:r>
            <a:r>
              <a:rPr lang="fr-FR" sz="2000" b="1" dirty="0">
                <a:solidFill>
                  <a:prstClr val="white"/>
                </a:solidFill>
              </a:rPr>
              <a:t>2</a:t>
            </a:r>
            <a:r>
              <a:rPr lang="fr-FR" sz="2000" b="1" baseline="30000" dirty="0" smtClean="0">
                <a:solidFill>
                  <a:prstClr val="white"/>
                </a:solidFill>
              </a:rPr>
              <a:t>ème</a:t>
            </a:r>
            <a:endParaRPr lang="fr-FR" sz="2000" b="1" dirty="0">
              <a:solidFill>
                <a:prstClr val="white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r="37679"/>
          <a:stretch/>
        </p:blipFill>
        <p:spPr>
          <a:xfrm>
            <a:off x="1" y="34367"/>
            <a:ext cx="4533143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6200000">
            <a:off x="-917879" y="4456808"/>
            <a:ext cx="2544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white"/>
                </a:solidFill>
              </a:rPr>
              <a:t>BF1   </a:t>
            </a:r>
            <a:r>
              <a:rPr lang="fr-FR" sz="2000" b="1" dirty="0" smtClean="0">
                <a:solidFill>
                  <a:prstClr val="white"/>
                </a:solidFill>
              </a:rPr>
              <a:t>Inès LUCAS   </a:t>
            </a:r>
            <a:r>
              <a:rPr lang="fr-FR" sz="2000" b="1" dirty="0">
                <a:solidFill>
                  <a:prstClr val="white"/>
                </a:solidFill>
              </a:rPr>
              <a:t>2</a:t>
            </a:r>
            <a:r>
              <a:rPr lang="fr-FR" sz="2000" b="1" baseline="30000" dirty="0" smtClean="0">
                <a:solidFill>
                  <a:prstClr val="white"/>
                </a:solidFill>
              </a:rPr>
              <a:t>ème</a:t>
            </a:r>
            <a:endParaRPr lang="fr-FR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25</Words>
  <Application>Microsoft Office PowerPoint</Application>
  <PresentationFormat>Affichage à l'écran (4:3)</PresentationFormat>
  <Paragraphs>7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11</cp:revision>
  <dcterms:created xsi:type="dcterms:W3CDTF">2016-11-23T23:08:58Z</dcterms:created>
  <dcterms:modified xsi:type="dcterms:W3CDTF">2016-12-11T20:31:24Z</dcterms:modified>
</cp:coreProperties>
</file>